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21221"/>
    <a:srgbClr val="AF0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194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8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64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02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03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97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1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61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9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06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80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3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AB86D-CBD7-4FBD-A810-BEFE6B67FF1D}" type="datetimeFigureOut">
              <a:rPr lang="pt-BR" smtClean="0"/>
              <a:t>01/03/2023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2CCA4-4E10-4C1E-B095-8EC10E5F19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91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13" Type="http://schemas.openxmlformats.org/officeDocument/2006/relationships/image" Target="../media/image12.png"/><Relationship Id="rId3" Type="http://schemas.openxmlformats.org/officeDocument/2006/relationships/image" Target="../media/image2.jfif"/><Relationship Id="rId7" Type="http://schemas.openxmlformats.org/officeDocument/2006/relationships/image" Target="../media/image6.jfif"/><Relationship Id="rId12" Type="http://schemas.openxmlformats.org/officeDocument/2006/relationships/image" Target="../media/image11.png"/><Relationship Id="rId2" Type="http://schemas.openxmlformats.org/officeDocument/2006/relationships/image" Target="../media/image1.jfi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fif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5" Type="http://schemas.openxmlformats.org/officeDocument/2006/relationships/image" Target="../media/image14.png"/><Relationship Id="rId10" Type="http://schemas.openxmlformats.org/officeDocument/2006/relationships/image" Target="../media/image9.jfif"/><Relationship Id="rId4" Type="http://schemas.openxmlformats.org/officeDocument/2006/relationships/image" Target="../media/image3.jfif"/><Relationship Id="rId9" Type="http://schemas.openxmlformats.org/officeDocument/2006/relationships/image" Target="../media/image8.jfi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jfif"/><Relationship Id="rId7" Type="http://schemas.openxmlformats.org/officeDocument/2006/relationships/image" Target="../media/image6.jfif"/><Relationship Id="rId12" Type="http://schemas.openxmlformats.org/officeDocument/2006/relationships/image" Target="../media/image1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fif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jfif"/><Relationship Id="rId4" Type="http://schemas.openxmlformats.org/officeDocument/2006/relationships/image" Target="../media/image3.jfif"/><Relationship Id="rId9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1398569" y="-4342561"/>
            <a:ext cx="4258800" cy="425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ángulo 20"/>
          <p:cNvSpPr/>
          <p:nvPr/>
        </p:nvSpPr>
        <p:spPr>
          <a:xfrm>
            <a:off x="6479258" y="219075"/>
            <a:ext cx="3086100" cy="6705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5" name="Grupo 54"/>
          <p:cNvGrpSpPr/>
          <p:nvPr/>
        </p:nvGrpSpPr>
        <p:grpSpPr>
          <a:xfrm rot="1169013">
            <a:off x="5997445" y="-1151818"/>
            <a:ext cx="4049724" cy="9237832"/>
            <a:chOff x="2707467" y="-119064"/>
            <a:chExt cx="4049724" cy="9237832"/>
          </a:xfrm>
        </p:grpSpPr>
        <p:sp>
          <p:nvSpPr>
            <p:cNvPr id="43" name="Rectángulo redondeado 42"/>
            <p:cNvSpPr/>
            <p:nvPr/>
          </p:nvSpPr>
          <p:spPr>
            <a:xfrm>
              <a:off x="4125910" y="-119064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2707467" y="8458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4125910" y="2250486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2707467" y="321544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ctángulo redondeado 46"/>
            <p:cNvSpPr/>
            <p:nvPr/>
          </p:nvSpPr>
          <p:spPr>
            <a:xfrm>
              <a:off x="4125548" y="458921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ctángulo redondeado 47"/>
            <p:cNvSpPr/>
            <p:nvPr/>
          </p:nvSpPr>
          <p:spPr>
            <a:xfrm>
              <a:off x="5543991" y="362426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ctángulo redondeado 48"/>
            <p:cNvSpPr/>
            <p:nvPr/>
          </p:nvSpPr>
          <p:spPr>
            <a:xfrm>
              <a:off x="5543991" y="599381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4125548" y="69587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ctángulo redondeado 52"/>
            <p:cNvSpPr/>
            <p:nvPr/>
          </p:nvSpPr>
          <p:spPr>
            <a:xfrm>
              <a:off x="5543991" y="12491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ctángulo redondeado 53"/>
            <p:cNvSpPr/>
            <p:nvPr/>
          </p:nvSpPr>
          <p:spPr>
            <a:xfrm>
              <a:off x="2724083" y="55849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1213234" y="-6615936"/>
            <a:ext cx="4976435" cy="4985563"/>
            <a:chOff x="2685760" y="675111"/>
            <a:chExt cx="4976435" cy="4985563"/>
          </a:xfrm>
        </p:grpSpPr>
        <p:sp>
          <p:nvSpPr>
            <p:cNvPr id="4" name="Rectángulo 3"/>
            <p:cNvSpPr/>
            <p:nvPr/>
          </p:nvSpPr>
          <p:spPr>
            <a:xfrm>
              <a:off x="2685760" y="675117"/>
              <a:ext cx="1091481" cy="4985557"/>
            </a:xfrm>
            <a:prstGeom prst="rect">
              <a:avLst/>
            </a:prstGeom>
            <a:solidFill>
              <a:srgbClr val="AF0C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6570714" y="675111"/>
              <a:ext cx="1091481" cy="4985557"/>
            </a:xfrm>
            <a:prstGeom prst="rect">
              <a:avLst/>
            </a:prstGeom>
            <a:solidFill>
              <a:srgbClr val="E21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Paralelogramo 13"/>
            <p:cNvSpPr/>
            <p:nvPr/>
          </p:nvSpPr>
          <p:spPr>
            <a:xfrm>
              <a:off x="4618712" y="675111"/>
              <a:ext cx="3043483" cy="4985557"/>
            </a:xfrm>
            <a:prstGeom prst="parallelogram">
              <a:avLst>
                <a:gd name="adj" fmla="val 63468"/>
              </a:avLst>
            </a:prstGeom>
            <a:solidFill>
              <a:srgbClr val="AF0C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Paralelogramo 14"/>
            <p:cNvSpPr/>
            <p:nvPr/>
          </p:nvSpPr>
          <p:spPr>
            <a:xfrm flipH="1">
              <a:off x="2685760" y="675114"/>
              <a:ext cx="3043483" cy="4985557"/>
            </a:xfrm>
            <a:prstGeom prst="parallelogram">
              <a:avLst>
                <a:gd name="adj" fmla="val 63468"/>
              </a:avLst>
            </a:prstGeom>
            <a:solidFill>
              <a:srgbClr val="E21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7" name="Imagen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074156" y="-119064"/>
            <a:ext cx="3609975" cy="7172325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6479258" y="219075"/>
            <a:ext cx="3086100" cy="6705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3767" y="4461119"/>
            <a:ext cx="1061882" cy="1064485"/>
          </a:xfrm>
          <a:prstGeom prst="rect">
            <a:avLst/>
          </a:prstGeom>
          <a:effectLst>
            <a:glow rad="495300">
              <a:srgbClr val="FFFFFF">
                <a:alpha val="68000"/>
              </a:srgbClr>
            </a:glow>
          </a:effectLst>
        </p:spPr>
      </p:pic>
      <p:pic>
        <p:nvPicPr>
          <p:cNvPr id="56" name="Imagen 55"/>
          <p:cNvPicPr>
            <a:picLocks noChangeAspect="1"/>
          </p:cNvPicPr>
          <p:nvPr/>
        </p:nvPicPr>
        <p:blipFill rotWithShape="1">
          <a:blip r:embed="rId14"/>
          <a:srcRect l="24285" t="14317" r="24703" b="11983"/>
          <a:stretch/>
        </p:blipFill>
        <p:spPr>
          <a:xfrm>
            <a:off x="2518147" y="12831"/>
            <a:ext cx="3013529" cy="66722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2433" y="673275"/>
            <a:ext cx="4258277" cy="4258277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21100" y="-3468161"/>
            <a:ext cx="2503863" cy="2510000"/>
          </a:xfrm>
          <a:prstGeom prst="rect">
            <a:avLst/>
          </a:prstGeom>
          <a:effectLst/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897" y="-5000344"/>
            <a:ext cx="4255377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7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48105"/>
            <a:ext cx="12192000" cy="68098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Grupo 2"/>
          <p:cNvGrpSpPr/>
          <p:nvPr/>
        </p:nvGrpSpPr>
        <p:grpSpPr>
          <a:xfrm rot="1169013">
            <a:off x="3444026" y="-849893"/>
            <a:ext cx="4049724" cy="9237832"/>
            <a:chOff x="2707467" y="-119064"/>
            <a:chExt cx="4049724" cy="9237832"/>
          </a:xfrm>
        </p:grpSpPr>
        <p:sp>
          <p:nvSpPr>
            <p:cNvPr id="4" name="Rectángulo redondeado 3"/>
            <p:cNvSpPr/>
            <p:nvPr/>
          </p:nvSpPr>
          <p:spPr>
            <a:xfrm>
              <a:off x="4125910" y="-119064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ctángulo redondeado 4"/>
            <p:cNvSpPr/>
            <p:nvPr/>
          </p:nvSpPr>
          <p:spPr>
            <a:xfrm>
              <a:off x="2707467" y="8458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ctángulo redondeado 5"/>
            <p:cNvSpPr/>
            <p:nvPr/>
          </p:nvSpPr>
          <p:spPr>
            <a:xfrm>
              <a:off x="4125910" y="2250486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2707467" y="321544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4125548" y="458921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ctángulo redondeado 8"/>
            <p:cNvSpPr/>
            <p:nvPr/>
          </p:nvSpPr>
          <p:spPr>
            <a:xfrm>
              <a:off x="5543991" y="362426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5543991" y="599381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4125548" y="69587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5543991" y="12491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724083" y="55849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Rectángulo 13"/>
          <p:cNvSpPr/>
          <p:nvPr/>
        </p:nvSpPr>
        <p:spPr>
          <a:xfrm>
            <a:off x="1714500" y="219075"/>
            <a:ext cx="7850858" cy="6705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9943" y="2852002"/>
            <a:ext cx="1061882" cy="1064485"/>
          </a:xfrm>
          <a:prstGeom prst="rect">
            <a:avLst/>
          </a:prstGeom>
          <a:effectLst>
            <a:glow rad="495300">
              <a:srgbClr val="FFFFFF">
                <a:alpha val="68000"/>
              </a:srgbClr>
            </a:glow>
          </a:effectLst>
        </p:spPr>
      </p:pic>
      <p:grpSp>
        <p:nvGrpSpPr>
          <p:cNvPr id="16" name="Grupo 15"/>
          <p:cNvGrpSpPr/>
          <p:nvPr/>
        </p:nvGrpSpPr>
        <p:grpSpPr>
          <a:xfrm rot="1169013">
            <a:off x="7736451" y="-41886"/>
            <a:ext cx="4049724" cy="9237832"/>
            <a:chOff x="2707467" y="-119064"/>
            <a:chExt cx="4049724" cy="9237832"/>
          </a:xfrm>
        </p:grpSpPr>
        <p:sp>
          <p:nvSpPr>
            <p:cNvPr id="17" name="Rectángulo redondeado 16"/>
            <p:cNvSpPr/>
            <p:nvPr/>
          </p:nvSpPr>
          <p:spPr>
            <a:xfrm>
              <a:off x="4125910" y="-119064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2707467" y="8458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ángulo redondeado 18"/>
            <p:cNvSpPr/>
            <p:nvPr/>
          </p:nvSpPr>
          <p:spPr>
            <a:xfrm>
              <a:off x="4125910" y="2250486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ctángulo redondeado 19"/>
            <p:cNvSpPr/>
            <p:nvPr/>
          </p:nvSpPr>
          <p:spPr>
            <a:xfrm>
              <a:off x="2707467" y="321544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ctángulo redondeado 20"/>
            <p:cNvSpPr/>
            <p:nvPr/>
          </p:nvSpPr>
          <p:spPr>
            <a:xfrm>
              <a:off x="4125548" y="458921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ctángulo redondeado 21"/>
            <p:cNvSpPr/>
            <p:nvPr/>
          </p:nvSpPr>
          <p:spPr>
            <a:xfrm>
              <a:off x="5543991" y="362426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ctángulo redondeado 22"/>
            <p:cNvSpPr/>
            <p:nvPr/>
          </p:nvSpPr>
          <p:spPr>
            <a:xfrm>
              <a:off x="5543991" y="599381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ctángulo redondeado 23"/>
            <p:cNvSpPr/>
            <p:nvPr/>
          </p:nvSpPr>
          <p:spPr>
            <a:xfrm>
              <a:off x="4125548" y="69587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ctángulo redondeado 24"/>
            <p:cNvSpPr/>
            <p:nvPr/>
          </p:nvSpPr>
          <p:spPr>
            <a:xfrm>
              <a:off x="5543991" y="12491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2724083" y="55849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upo 26"/>
          <p:cNvGrpSpPr/>
          <p:nvPr/>
        </p:nvGrpSpPr>
        <p:grpSpPr>
          <a:xfrm rot="1169013">
            <a:off x="-60240" y="-3869249"/>
            <a:ext cx="4049724" cy="9237832"/>
            <a:chOff x="2707467" y="-119064"/>
            <a:chExt cx="4049724" cy="9237832"/>
          </a:xfrm>
        </p:grpSpPr>
        <p:sp>
          <p:nvSpPr>
            <p:cNvPr id="28" name="Rectángulo redondeado 27"/>
            <p:cNvSpPr/>
            <p:nvPr/>
          </p:nvSpPr>
          <p:spPr>
            <a:xfrm>
              <a:off x="4125910" y="-119064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2707467" y="8458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4125910" y="2250486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ctángulo redondeado 30"/>
            <p:cNvSpPr/>
            <p:nvPr/>
          </p:nvSpPr>
          <p:spPr>
            <a:xfrm>
              <a:off x="2707467" y="321544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4125548" y="458921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ctángulo redondeado 32"/>
            <p:cNvSpPr/>
            <p:nvPr/>
          </p:nvSpPr>
          <p:spPr>
            <a:xfrm>
              <a:off x="5543991" y="362426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5543991" y="599381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ctángulo redondeado 34"/>
            <p:cNvSpPr/>
            <p:nvPr/>
          </p:nvSpPr>
          <p:spPr>
            <a:xfrm>
              <a:off x="4125548" y="69587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5543991" y="12491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ctángulo redondeado 36"/>
            <p:cNvSpPr/>
            <p:nvPr/>
          </p:nvSpPr>
          <p:spPr>
            <a:xfrm>
              <a:off x="2724083" y="55849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37"/>
          <p:cNvGrpSpPr/>
          <p:nvPr/>
        </p:nvGrpSpPr>
        <p:grpSpPr>
          <a:xfrm rot="1169013">
            <a:off x="7488008" y="-7931146"/>
            <a:ext cx="4049724" cy="9237832"/>
            <a:chOff x="2707467" y="-119064"/>
            <a:chExt cx="4049724" cy="9237832"/>
          </a:xfrm>
        </p:grpSpPr>
        <p:sp>
          <p:nvSpPr>
            <p:cNvPr id="39" name="Rectángulo redondeado 38"/>
            <p:cNvSpPr/>
            <p:nvPr/>
          </p:nvSpPr>
          <p:spPr>
            <a:xfrm>
              <a:off x="4125910" y="-119064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2707467" y="8458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ctángulo redondeado 40"/>
            <p:cNvSpPr/>
            <p:nvPr/>
          </p:nvSpPr>
          <p:spPr>
            <a:xfrm>
              <a:off x="4125910" y="2250486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2707467" y="321544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ángulo redondeado 42"/>
            <p:cNvSpPr/>
            <p:nvPr/>
          </p:nvSpPr>
          <p:spPr>
            <a:xfrm>
              <a:off x="4125548" y="458921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5543991" y="362426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ctángulo redondeado 44"/>
            <p:cNvSpPr/>
            <p:nvPr/>
          </p:nvSpPr>
          <p:spPr>
            <a:xfrm>
              <a:off x="5543991" y="599381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4125548" y="69587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ctángulo redondeado 46"/>
            <p:cNvSpPr/>
            <p:nvPr/>
          </p:nvSpPr>
          <p:spPr>
            <a:xfrm>
              <a:off x="5543991" y="12491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ctángulo redondeado 47"/>
            <p:cNvSpPr/>
            <p:nvPr/>
          </p:nvSpPr>
          <p:spPr>
            <a:xfrm>
              <a:off x="2724083" y="55849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9" name="Grupo 48"/>
          <p:cNvGrpSpPr/>
          <p:nvPr/>
        </p:nvGrpSpPr>
        <p:grpSpPr>
          <a:xfrm rot="1169013">
            <a:off x="-1468576" y="4496748"/>
            <a:ext cx="4049724" cy="9237832"/>
            <a:chOff x="2707467" y="-119064"/>
            <a:chExt cx="4049724" cy="9237832"/>
          </a:xfrm>
        </p:grpSpPr>
        <p:sp>
          <p:nvSpPr>
            <p:cNvPr id="50" name="Rectángulo redondeado 49"/>
            <p:cNvSpPr/>
            <p:nvPr/>
          </p:nvSpPr>
          <p:spPr>
            <a:xfrm>
              <a:off x="4125910" y="-119064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ctángulo redondeado 50"/>
            <p:cNvSpPr/>
            <p:nvPr/>
          </p:nvSpPr>
          <p:spPr>
            <a:xfrm>
              <a:off x="2707467" y="8458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ctángulo redondeado 51"/>
            <p:cNvSpPr/>
            <p:nvPr/>
          </p:nvSpPr>
          <p:spPr>
            <a:xfrm>
              <a:off x="4125910" y="2250486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ctángulo redondeado 52"/>
            <p:cNvSpPr/>
            <p:nvPr/>
          </p:nvSpPr>
          <p:spPr>
            <a:xfrm>
              <a:off x="2707467" y="321544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ctángulo redondeado 53"/>
            <p:cNvSpPr/>
            <p:nvPr/>
          </p:nvSpPr>
          <p:spPr>
            <a:xfrm>
              <a:off x="4125548" y="458921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ángulo redondeado 54"/>
            <p:cNvSpPr/>
            <p:nvPr/>
          </p:nvSpPr>
          <p:spPr>
            <a:xfrm>
              <a:off x="5543991" y="362426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5543991" y="5993811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ctángulo redondeado 56"/>
            <p:cNvSpPr/>
            <p:nvPr/>
          </p:nvSpPr>
          <p:spPr>
            <a:xfrm>
              <a:off x="4125548" y="69587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ctángulo redondeado 57"/>
            <p:cNvSpPr/>
            <p:nvPr/>
          </p:nvSpPr>
          <p:spPr>
            <a:xfrm>
              <a:off x="5543991" y="1249168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ctángulo redondeado 58"/>
            <p:cNvSpPr/>
            <p:nvPr/>
          </p:nvSpPr>
          <p:spPr>
            <a:xfrm>
              <a:off x="2724083" y="5584993"/>
              <a:ext cx="1213200" cy="2160000"/>
            </a:xfrm>
            <a:prstGeom prst="roundRect">
              <a:avLst>
                <a:gd name="adj" fmla="val 10135"/>
              </a:avLst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1781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2511" t="37512" r="53907" b="32996"/>
          <a:stretch/>
        </p:blipFill>
        <p:spPr>
          <a:xfrm>
            <a:off x="0" y="0"/>
            <a:ext cx="3240000" cy="576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2511" t="37512" r="53907" b="32996"/>
          <a:stretch/>
        </p:blipFill>
        <p:spPr>
          <a:xfrm>
            <a:off x="3446837" y="0"/>
            <a:ext cx="3240000" cy="5760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2511" t="37512" r="53907" b="32996"/>
          <a:stretch/>
        </p:blipFill>
        <p:spPr>
          <a:xfrm>
            <a:off x="6893674" y="0"/>
            <a:ext cx="3240000" cy="57600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2511" t="37512" r="53907" b="32996"/>
          <a:stretch/>
        </p:blipFill>
        <p:spPr>
          <a:xfrm>
            <a:off x="10340512" y="0"/>
            <a:ext cx="3240000" cy="576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626"/>
          <a:stretch/>
        </p:blipFill>
        <p:spPr>
          <a:xfrm>
            <a:off x="305206" y="314325"/>
            <a:ext cx="2509026" cy="5152240"/>
          </a:xfrm>
          <a:prstGeom prst="roundRect">
            <a:avLst>
              <a:gd name="adj" fmla="val 5164"/>
            </a:avLst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5"/>
          <a:stretch/>
        </p:blipFill>
        <p:spPr>
          <a:xfrm>
            <a:off x="3663763" y="400050"/>
            <a:ext cx="2509065" cy="5103302"/>
          </a:xfrm>
          <a:prstGeom prst="roundRect">
            <a:avLst>
              <a:gd name="adj" fmla="val 6038"/>
            </a:avLst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5"/>
          <a:stretch/>
        </p:blipFill>
        <p:spPr>
          <a:xfrm>
            <a:off x="10713943" y="240152"/>
            <a:ext cx="2509065" cy="5131948"/>
          </a:xfrm>
          <a:prstGeom prst="roundRect">
            <a:avLst>
              <a:gd name="adj" fmla="val 9454"/>
            </a:avLst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5"/>
          <a:stretch/>
        </p:blipFill>
        <p:spPr>
          <a:xfrm>
            <a:off x="7248662" y="457200"/>
            <a:ext cx="2509065" cy="5046152"/>
          </a:xfrm>
          <a:prstGeom prst="roundRect">
            <a:avLst>
              <a:gd name="adj" fmla="val 6949"/>
            </a:avLst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r="11846"/>
          <a:stretch/>
        </p:blipFill>
        <p:spPr>
          <a:xfrm>
            <a:off x="190500" y="240152"/>
            <a:ext cx="2828925" cy="525474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r="11846"/>
          <a:stretch/>
        </p:blipFill>
        <p:spPr>
          <a:xfrm>
            <a:off x="3513357" y="314325"/>
            <a:ext cx="2828925" cy="525474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r="11846"/>
          <a:stretch/>
        </p:blipFill>
        <p:spPr>
          <a:xfrm>
            <a:off x="7099211" y="376930"/>
            <a:ext cx="2828925" cy="5254746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2" r="11846"/>
          <a:stretch/>
        </p:blipFill>
        <p:spPr>
          <a:xfrm>
            <a:off x="10573062" y="211819"/>
            <a:ext cx="2828925" cy="52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829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Panorámica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IngJeanPaulRojas</dc:creator>
  <cp:lastModifiedBy>IngJeanPaulRojas</cp:lastModifiedBy>
  <cp:revision>10</cp:revision>
  <dcterms:created xsi:type="dcterms:W3CDTF">2022-11-20T20:10:19Z</dcterms:created>
  <dcterms:modified xsi:type="dcterms:W3CDTF">2023-03-01T22:20:08Z</dcterms:modified>
</cp:coreProperties>
</file>